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 /><Relationship Id="rId6" Type="http://schemas.openxmlformats.org/officeDocument/2006/relationships/tableStyles" Target="tableStyles.xml" /><Relationship Id="rId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B2989C-AE79-4ADB-BBCC-A45D0329BBD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5A7930-48A9-4991-B4B3-A174A1AF1E57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МБОУ «</a:t>
            </a:r>
            <a:r>
              <a:rPr lang="ru-RU" sz="2800">
                <a:latin typeface="Times New Roman"/>
                <a:cs typeface="Times New Roman"/>
              </a:rPr>
              <a:t>Большетиганская</a:t>
            </a:r>
            <a:r>
              <a:rPr lang="ru-RU" sz="2800">
                <a:latin typeface="Times New Roman"/>
                <a:cs typeface="Times New Roman"/>
              </a:rPr>
              <a:t> ООШ им. А. </a:t>
            </a:r>
            <a:r>
              <a:rPr lang="ru-RU" sz="2800">
                <a:latin typeface="Times New Roman"/>
                <a:cs typeface="Times New Roman"/>
              </a:rPr>
              <a:t>Б</a:t>
            </a:r>
            <a:r>
              <a:rPr lang="ru-RU" sz="2800">
                <a:latin typeface="Times New Roman"/>
                <a:cs typeface="Times New Roman"/>
              </a:rPr>
              <a:t>аттала</a:t>
            </a:r>
            <a:r>
              <a:rPr lang="ru-RU" sz="2800">
                <a:latin typeface="Times New Roman"/>
                <a:cs typeface="Times New Roman"/>
              </a:rPr>
              <a:t>» Алексеевского муниципального района </a:t>
            </a:r>
            <a:br>
              <a:rPr lang="ru-RU" sz="2800">
                <a:latin typeface="Times New Roman"/>
                <a:cs typeface="Times New Roman"/>
              </a:rPr>
            </a:br>
            <a:r>
              <a:rPr lang="ru-RU" sz="2800">
                <a:latin typeface="Times New Roman"/>
                <a:cs typeface="Times New Roman"/>
              </a:rPr>
              <a:t>Республики Татарстан</a:t>
            </a:r>
            <a:endParaRPr lang="ru-RU" sz="2800">
              <a:latin typeface="Times New Roman"/>
              <a:cs typeface="Times New Roman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 bwMode="auto"/>
        <p:txBody>
          <a:bodyPr>
            <a:normAutofit fontScale="92500"/>
          </a:bodyPr>
          <a:lstStyle/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Шакиров </a:t>
            </a:r>
            <a:r>
              <a:rPr lang="ru-RU" sz="2000">
                <a:latin typeface="Times New Roman"/>
                <a:cs typeface="Times New Roman"/>
              </a:rPr>
              <a:t>Нургазиз</a:t>
            </a:r>
            <a:r>
              <a:rPr lang="ru-RU" sz="2000">
                <a:latin typeface="Times New Roman"/>
                <a:cs typeface="Times New Roman"/>
              </a:rPr>
              <a:t> </a:t>
            </a:r>
            <a:r>
              <a:rPr lang="ru-RU" sz="2000">
                <a:latin typeface="Times New Roman"/>
                <a:cs typeface="Times New Roman"/>
              </a:rPr>
              <a:t>Салимзянович</a:t>
            </a:r>
            <a:endParaRPr lang="ru-RU" sz="2000">
              <a:latin typeface="Times New Roman"/>
              <a:cs typeface="Times New Roman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 bwMode="auto"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ru-RU" sz="2000"/>
              <a:t>родился </a:t>
            </a:r>
            <a:r>
              <a:rPr lang="ru-RU" sz="2000"/>
              <a:t>1947 году в селе Нижние </a:t>
            </a:r>
            <a:r>
              <a:rPr lang="ru-RU" sz="2000"/>
              <a:t>Тиганы</a:t>
            </a:r>
            <a:r>
              <a:rPr lang="ru-RU" sz="2000"/>
              <a:t> Алексеевского района ТАССР. В 1968 году получает диплом КГПИ и в этом же году призывается в армию. После службы работает в Алексеевской вечерней школе учителем физики. В 1971 году назначается директором в Больше-</a:t>
            </a:r>
            <a:r>
              <a:rPr lang="ru-RU" sz="2000"/>
              <a:t>Тиганскую</a:t>
            </a:r>
            <a:r>
              <a:rPr lang="ru-RU" sz="2000"/>
              <a:t> восьмилетнюю школу. В течение 37 лет возглавлял </a:t>
            </a:r>
            <a:r>
              <a:rPr lang="ru-RU" sz="2000"/>
              <a:t>Большетиганскую</a:t>
            </a:r>
            <a:r>
              <a:rPr lang="ru-RU" sz="2000"/>
              <a:t> восьмилетнюю, потом и среднюю школу. За заслуги в образовании награжден Почетной грамотой Министерства образования Республики Татарстан</a:t>
            </a:r>
            <a:r>
              <a:rPr lang="ru-RU" sz="2000"/>
              <a:t>. Общий педагогический стаж – 40 лет.</a:t>
            </a:r>
            <a:endParaRPr lang="ru-RU" sz="2000"/>
          </a:p>
          <a:p>
            <a:pPr>
              <a:defRPr/>
            </a:pPr>
            <a:endParaRPr lang="ru-RU" sz="2000"/>
          </a:p>
        </p:txBody>
      </p:sp>
      <p:pic>
        <p:nvPicPr>
          <p:cNvPr id="1026" name="Picture 2"/>
          <p:cNvPicPr>
            <a:picLocks noChangeAspect="1" noChangeArrowheads="1" noGrp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867229" y="1700808"/>
            <a:ext cx="3560755" cy="442535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У</a:t>
            </a:r>
            <a:r>
              <a:rPr lang="ru-RU"/>
              <a:t>чительская семья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/>
              <a:t>Шакирова </a:t>
            </a:r>
            <a:r>
              <a:rPr lang="ru-RU"/>
              <a:t>Минжихан</a:t>
            </a:r>
            <a:r>
              <a:rPr lang="ru-RU"/>
              <a:t>  </a:t>
            </a:r>
            <a:r>
              <a:rPr lang="ru-RU"/>
              <a:t>Хабибулловна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ru-RU" sz="2000"/>
              <a:t>родилась </a:t>
            </a:r>
            <a:r>
              <a:rPr lang="ru-RU" sz="2000"/>
              <a:t>1946 году в селе Средние </a:t>
            </a:r>
            <a:r>
              <a:rPr lang="ru-RU" sz="2000"/>
              <a:t>Тиганы</a:t>
            </a:r>
            <a:r>
              <a:rPr lang="ru-RU" sz="2000"/>
              <a:t> Алексеевского района ТАССР. После окончания КГПИ 1968 году работала в Алексеевском роно. В 1971 году вышла замуж за Шакирова Н.С. </a:t>
            </a:r>
            <a:r>
              <a:rPr lang="ru-RU" sz="2000"/>
              <a:t>В </a:t>
            </a:r>
            <a:r>
              <a:rPr lang="ru-RU" sz="2000"/>
              <a:t>этом же году, после назначения </a:t>
            </a:r>
            <a:r>
              <a:rPr lang="ru-RU" sz="2000"/>
              <a:t>Нургазиза</a:t>
            </a:r>
            <a:r>
              <a:rPr lang="ru-RU" sz="2000"/>
              <a:t> </a:t>
            </a:r>
            <a:r>
              <a:rPr lang="ru-RU" sz="2000"/>
              <a:t>Салимзяновича</a:t>
            </a:r>
            <a:r>
              <a:rPr lang="ru-RU" sz="2000"/>
              <a:t> директором в Больше-</a:t>
            </a:r>
            <a:r>
              <a:rPr lang="ru-RU" sz="2000"/>
              <a:t>Тиганскую</a:t>
            </a:r>
            <a:r>
              <a:rPr lang="ru-RU" sz="2000"/>
              <a:t> восьмилетнюю школу, молодая семья переезжает в село Большие </a:t>
            </a:r>
            <a:r>
              <a:rPr lang="ru-RU" sz="2000"/>
              <a:t>Тиганы</a:t>
            </a:r>
            <a:r>
              <a:rPr lang="ru-RU" sz="2000"/>
              <a:t>. До 2008 года работала учителем  математики. Общий стаж педагогической деятельности – 40 лет. Награждена нагрудным знаком РТ «За заслуги в образовании»</a:t>
            </a:r>
            <a:endParaRPr/>
          </a:p>
          <a:p>
            <a:pPr>
              <a:defRPr/>
            </a:pPr>
            <a:endParaRPr lang="ru-RU" sz="2000"/>
          </a:p>
        </p:txBody>
      </p:sp>
      <p:pic>
        <p:nvPicPr>
          <p:cNvPr id="2050" name="Picture 2"/>
          <p:cNvPicPr>
            <a:picLocks noChangeAspect="1" noChangeArrowheads="1" noGrp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1013280" y="2174875"/>
            <a:ext cx="2928028" cy="3951288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R7-Office/7.2.0.134</Application>
  <DocSecurity>0</DocSecurity>
  <PresentationFormat>Экран (4:3)</PresentationFormat>
  <Paragraphs>0</Paragraphs>
  <Slides>2</Slides>
  <Notes>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Theme 1</vt:lpstr>
      <vt:lpstr>Slide 1</vt:lpstr>
      <vt:lpstr>Slide 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«Большетиганская ООШ им. А. Баттала» Алексеевского муниципального района  Республики Татарстан</dc:title>
  <dc:subject/>
  <dc:creator>Директор</dc:creator>
  <cp:keywords/>
  <dc:description/>
  <dc:identifier/>
  <dc:language/>
  <cp:lastModifiedBy>tigany А.Баттал</cp:lastModifiedBy>
  <cp:revision>2</cp:revision>
  <dcterms:created xsi:type="dcterms:W3CDTF">2023-03-30T08:38:47Z</dcterms:created>
  <dcterms:modified xsi:type="dcterms:W3CDTF">2023-04-03T07:09:58Z</dcterms:modified>
  <cp:category/>
  <cp:contentStatus/>
  <cp:version/>
</cp:coreProperties>
</file>